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2004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A09D9486-A16D-E9D1-430F-AF489ACF0C2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42309F89-9A3A-211B-2D78-4FCD37D476E8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82EDC38D-11A2-59A4-3E96-5BB261B3A90B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16073E70-0BF6-C0FD-16FD-FB48F4C3A51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9EB6DFC1-CB20-ABA9-306B-8839CAD0A2B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F1678B2B-EE8A-A4BA-F717-923E20B3159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62B5E87-D28E-450E-9148-6FE00A5AB248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2D34DC92-1E96-E2FC-74FD-64E9F711E48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6A4CE1-E4DB-4518-A3D4-520F0C4457FB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7170" name="Rectangle 2">
            <a:extLst>
              <a:ext uri="{FF2B5EF4-FFF2-40B4-BE49-F238E27FC236}">
                <a16:creationId xmlns:a16="http://schemas.microsoft.com/office/drawing/2014/main" id="{66B01DFD-2D90-FA01-60B8-0CEB05DE584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A792A6CC-046C-BD9A-6A15-3B642671F6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637D2451-19BC-7D63-B72E-F9E2A957F52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0575A1-0AA0-4658-BE5E-43BF8F70FAD9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8194" name="Rectangle 2">
            <a:extLst>
              <a:ext uri="{FF2B5EF4-FFF2-40B4-BE49-F238E27FC236}">
                <a16:creationId xmlns:a16="http://schemas.microsoft.com/office/drawing/2014/main" id="{8A2C31AF-A0D6-AE14-33BB-BB9951C9FFE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60F65DFD-6FEA-9341-058F-385FF6E25E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B4C615D3-04AB-5184-ADB3-2BC2CA2B712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1E3937-E494-408C-AA1C-80961C94CDDC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10242" name="Rectangle 2">
            <a:extLst>
              <a:ext uri="{FF2B5EF4-FFF2-40B4-BE49-F238E27FC236}">
                <a16:creationId xmlns:a16="http://schemas.microsoft.com/office/drawing/2014/main" id="{7768EE37-FA55-1064-869C-239E8DB152B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FB983148-0600-6B38-794D-6110B8576EB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BC640817-E37B-D66B-336A-03C4138946F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E87760-EC74-428D-A142-EB8F16829A63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12290" name="Slide Image Placeholder 1">
            <a:extLst>
              <a:ext uri="{FF2B5EF4-FFF2-40B4-BE49-F238E27FC236}">
                <a16:creationId xmlns:a16="http://schemas.microsoft.com/office/drawing/2014/main" id="{3A8D04D2-EA0C-3148-D7C1-1C3ED1F01E7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12291" name="Notes Placeholder 2">
            <a:extLst>
              <a:ext uri="{FF2B5EF4-FFF2-40B4-BE49-F238E27FC236}">
                <a16:creationId xmlns:a16="http://schemas.microsoft.com/office/drawing/2014/main" id="{F3DDDF03-87B6-1AC3-3DCC-905A75C4ACD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GB" altLang="en-US"/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C53C9C4A-EE4F-1AA9-A4E1-6E593FA22B7F}"/>
              </a:ext>
            </a:extLst>
          </p:cNvPr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fld id="{955EFCA5-B87A-436C-A05A-1F394B1D498E}" type="slidenum">
              <a:rPr lang="en-GB" altLang="en-US" sz="1200">
                <a:latin typeface="Calibri" panose="020F0502020204030204" pitchFamily="34" charset="0"/>
              </a:rPr>
              <a:pPr algn="r"/>
              <a:t>4</a:t>
            </a:fld>
            <a:endParaRPr lang="en-GB" altLang="en-US" sz="120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1621F1-B41E-C6F9-3FA2-8395FD511D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24E4F1-75EE-2C96-6A9A-190ECCB139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869323-D6AA-E7E8-5E4B-40FAA74CB4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7E6F1A-DA7A-E15C-AD6D-3D192C3FCB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C65465-2CF6-DDE5-BA35-1CFCA021C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2C42C7-2CEE-4756-A27D-83E5240C098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5433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732267-2F3D-AD11-2592-98C8E673E9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7EE88F-D560-3ADC-AD9F-78663FEFED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439982-075F-29EB-5940-9565DE0B45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0CFB53-9534-7B88-EB60-8D61A70489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2ABC40-E9EF-7872-B974-EE36285A99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A4A2FA-FD87-4997-8A14-3C28796CEF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4552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D0D38E4-A19D-EB5B-C507-91A920FAD6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E41F07A-487B-720E-7EAA-5D20CF2F0F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F81E3A-D656-060E-C397-78B41969F2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65959F-5A15-3F8F-6205-6C19A7C430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6E41D2-3544-0FA1-0C45-ECCA311BD4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955FC6-417D-4731-B5CF-16BEBC3127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6322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5EE8D-0D60-B0CE-F178-280ABC69A7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1505B8-82CA-EB02-9673-C40375760F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3B477F-5AE8-5421-9543-76922815B2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92410-D333-8B5C-8CE7-68FAAFE9A0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848115-6470-AA7E-2F23-298A09B7D7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A736A5-F59A-49E0-9162-C15BF3C683E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6942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B19400-7444-42B1-8575-7988F2AA7C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F93280-4546-C8A7-8DFF-3F2DAC33E0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96D5BF-E085-164E-24C0-AB4CFEAF10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61D348-DAD6-2176-D774-640D3E155B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D5783C-9C67-752F-7F21-062253CDD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05CC20-3104-4083-9ED5-928DC895401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1993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98B9E0-7925-35AC-42D0-DA2146137A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E6F5AB-F5CF-BB64-0941-2AF4C004D7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75C9C1-2CB4-D938-0B11-AE42D48E81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7EA1FA-640C-7CDA-E665-687028836B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099E5F-ADB1-AA99-105F-902E2D3D48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355345-97DC-7B86-3DEE-E0D2CB2C6F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B4AE09-7D6A-475C-857B-C28E7E356F1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5891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D35AA2-3AF2-2D76-B91B-3D43250D38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34505A-6F8F-D9DC-8EF5-A32DA8508D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09A98B-147B-A466-B46E-78F6B78F3E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590C152-4157-F88D-4200-0000FB440F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7722C12-7078-B39F-02A9-F9084E93858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B865D46-CF7F-7C43-6AD5-3891504D57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AB48181-1563-987B-F863-890DE6E78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EFD58EF-987F-755E-C2C1-EC59FE5F8D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4E4CB6-2FCC-4969-9473-6ACB7DB230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0967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9171CF-B57A-8AEF-C73E-CF5F755BEA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CD9380E-C8F3-7FA5-E2E9-6B294E2AFC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EFD2EB5-F731-D5A3-2BF3-97BF06A68D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C8A603E-6EC4-8651-F734-B148B53359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EB57C2-0FC2-4AE7-8919-5D8580CDF80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9130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131C98A-2DBF-EAAA-A3F6-8B0292BCE1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EBDC758-351D-C8AE-C2AD-152881AB65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D51E00-C545-FF6D-B3C8-283812335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887609-DC06-4A36-9EC8-E8470937834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337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E023CD-FB69-388C-D0C5-728C66280C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DC4420-DE90-42FE-A729-31B15D86AB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BACDD1-FBB4-2CE2-F6A7-A2B874413F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C4C5E1-625A-2517-7023-A71C58118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D83C83-0294-46EE-1476-5B11FE871F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4CBBFC-70AD-F046-E43C-86D3FDA702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82B4DB-A313-4536-8673-1121A120C46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4653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AA9C43-B1B4-4ED7-A434-960FBB1E53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0AF1A41-4505-3174-921A-846CCD4AECE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08AB31-7AD4-0D81-A442-1AACEE10DF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72008A-D4E7-BBC4-50AE-5858A62FB5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9C58F0-3570-2E28-5694-E5AE79CE92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B8A7B6-104F-71AF-9935-56C981AB84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1F0BE4-F6B8-4834-9341-9BF1616CE47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5184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8C2C756-6BE9-8327-B403-EF062AD19F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D99CB76F-0693-7AE4-4365-289951A46A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43AEFC5C-7C5A-79C2-3190-3CD87FFBB3F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C0CC7CD7-D1CB-E1D6-72A6-4EBD7B3EFC6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16438C4C-0B85-671C-AB03-22E19BE9C1D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5B4FB8B-315C-4A32-99F7-D74C956743A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ofteaching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 descr="Image, Source: digital file from original print">
            <a:extLst>
              <a:ext uri="{FF2B5EF4-FFF2-40B4-BE49-F238E27FC236}">
                <a16:creationId xmlns:a16="http://schemas.microsoft.com/office/drawing/2014/main" id="{4249555A-577D-DB21-DD69-AAF9CB39B3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38138"/>
            <a:ext cx="8458200" cy="617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Picture 5" descr="Image, Source: digital file from intermediary roll film">
            <a:extLst>
              <a:ext uri="{FF2B5EF4-FFF2-40B4-BE49-F238E27FC236}">
                <a16:creationId xmlns:a16="http://schemas.microsoft.com/office/drawing/2014/main" id="{0AEF5410-FBCD-E398-99C6-A81314F70D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76213"/>
            <a:ext cx="8458200" cy="6437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5" name="Picture 5" descr="Image, Source: digital file from original neg.">
            <a:extLst>
              <a:ext uri="{FF2B5EF4-FFF2-40B4-BE49-F238E27FC236}">
                <a16:creationId xmlns:a16="http://schemas.microsoft.com/office/drawing/2014/main" id="{BCA0DB5C-8871-3DA6-4974-4837D80286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77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2">
            <a:extLst>
              <a:ext uri="{FF2B5EF4-FFF2-40B4-BE49-F238E27FC236}">
                <a16:creationId xmlns:a16="http://schemas.microsoft.com/office/drawing/2014/main" id="{805A5BEC-8915-1F46-C826-F17737F2E3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1981200"/>
            <a:ext cx="5638800" cy="228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>
                <a:latin typeface="Georgia" panose="02040502050405020303" pitchFamily="18" charset="0"/>
              </a:rPr>
              <a:t>This powerpoint was kindly donated to</a:t>
            </a:r>
          </a:p>
          <a:p>
            <a:r>
              <a:rPr lang="en-GB" altLang="en-US">
                <a:latin typeface="Georgia" panose="02040502050405020303" pitchFamily="18" charset="0"/>
                <a:hlinkClick r:id="rId3"/>
              </a:rPr>
              <a:t>www.worldofteaching.com</a:t>
            </a:r>
            <a:endParaRPr lang="en-GB" altLang="en-US">
              <a:latin typeface="Georgia" panose="02040502050405020303" pitchFamily="18" charset="0"/>
            </a:endParaRPr>
          </a:p>
          <a:p>
            <a:endParaRPr lang="en-GB" altLang="en-US">
              <a:latin typeface="Georgia" panose="02040502050405020303" pitchFamily="18" charset="0"/>
            </a:endParaRPr>
          </a:p>
          <a:p>
            <a:endParaRPr lang="en-GB" altLang="en-US">
              <a:latin typeface="Georgia" panose="02040502050405020303" pitchFamily="18" charset="0"/>
            </a:endParaRPr>
          </a:p>
          <a:p>
            <a:r>
              <a:rPr lang="en-GB" altLang="en-US">
                <a:latin typeface="Georgia" panose="02040502050405020303" pitchFamily="18" charset="0"/>
                <a:hlinkClick r:id="rId3"/>
              </a:rPr>
              <a:t>http://www.worldofteaching.com</a:t>
            </a:r>
            <a:endParaRPr lang="en-GB" altLang="en-US">
              <a:latin typeface="Georgia" panose="02040502050405020303" pitchFamily="18" charset="0"/>
            </a:endParaRPr>
          </a:p>
          <a:p>
            <a:r>
              <a:rPr lang="en-GB" altLang="en-US">
                <a:latin typeface="Georgia" panose="02040502050405020303" pitchFamily="18" charset="0"/>
              </a:rPr>
              <a:t>Is home to well over a thousand powerpoints submitted by teachers. This a free site. Please visit and I hope it will help in your teaching</a:t>
            </a:r>
          </a:p>
        </p:txBody>
      </p:sp>
    </p:spTree>
  </p:cSld>
  <p:clrMapOvr>
    <a:masterClrMapping/>
  </p:clrMapOvr>
  <p:transition advTm="20000"/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</TotalTime>
  <Words>51</Words>
  <Application>Microsoft Office PowerPoint</Application>
  <PresentationFormat>On-screen Show (4:3)</PresentationFormat>
  <Paragraphs>11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Georgia</vt:lpstr>
      <vt:lpstr>Calibri</vt:lpstr>
      <vt:lpstr>Default Design</vt:lpstr>
      <vt:lpstr>PowerPoint Presentation</vt:lpstr>
      <vt:lpstr>PowerPoint Presentation</vt:lpstr>
      <vt:lpstr>PowerPoint Presentation</vt:lpstr>
      <vt:lpstr>PowerPoint Presentation</vt:lpstr>
    </vt:vector>
  </TitlesOfParts>
  <Company>Lowpoint Washburn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Lowpoint Washburn School District</dc:creator>
  <cp:lastModifiedBy>Nayan GRIFFITHS</cp:lastModifiedBy>
  <cp:revision>5</cp:revision>
  <dcterms:created xsi:type="dcterms:W3CDTF">2008-01-15T16:46:12Z</dcterms:created>
  <dcterms:modified xsi:type="dcterms:W3CDTF">2023-06-06T10:58:37Z</dcterms:modified>
</cp:coreProperties>
</file>